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8" r:id="rId10"/>
    <p:sldId id="267" r:id="rId11"/>
    <p:sldId id="275" r:id="rId12"/>
    <p:sldId id="274" r:id="rId13"/>
    <p:sldId id="263" r:id="rId14"/>
    <p:sldId id="264" r:id="rId15"/>
    <p:sldId id="271" r:id="rId16"/>
    <p:sldId id="265" r:id="rId17"/>
    <p:sldId id="272" r:id="rId18"/>
    <p:sldId id="27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3079" autoAdjust="0"/>
  </p:normalViewPr>
  <p:slideViewPr>
    <p:cSldViewPr snapToGrid="0">
      <p:cViewPr varScale="1">
        <p:scale>
          <a:sx n="75" d="100"/>
          <a:sy n="75" d="100"/>
        </p:scale>
        <p:origin x="18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987D7-1B47-452E-B44C-5BB7C99F3BC0}" type="datetimeFigureOut">
              <a:rPr lang="en-DE" smtClean="0"/>
              <a:t>25/04/2018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7F901-B792-4AB1-8085-69E14D359D8D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4497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dotnet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webapi</a:t>
            </a:r>
            <a:endParaRPr lang="de-DE" dirty="0"/>
          </a:p>
          <a:p>
            <a:r>
              <a:rPr lang="de-DE" dirty="0" err="1"/>
              <a:t>dotnet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Swashbuckle.AspNetCore</a:t>
            </a:r>
            <a:endParaRPr lang="de-DE" dirty="0"/>
          </a:p>
          <a:p>
            <a:r>
              <a:rPr lang="de-DE" dirty="0"/>
              <a:t>Code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c.SwaggerDoc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("v1", new Info() { Title = "Some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Version = "v1" });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c.SwaggerEndpoint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("v1/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swagger.json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"Some API V1");</a:t>
            </a:r>
          </a:p>
          <a:p>
            <a:endParaRPr lang="de-DE" dirty="0"/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GenerateDocumentationFile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GenerateDocumentationFile</a:t>
            </a:r>
            <a:r>
              <a: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de-DE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PlatformServices.Default.Application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xmlPath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Path.Combine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app.ApplicationBasePath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app.ApplicationName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".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");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c.IncludeXmlComments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xmlPath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7F901-B792-4AB1-8085-69E14D359D8D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474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https://swagger.io/swagger-editor/ -&gt; Online Editor -&gt;</a:t>
            </a:r>
          </a:p>
          <a:p>
            <a:r>
              <a:rPr lang="de-DE" dirty="0"/>
              <a:t>https://editor.swagger.io//?_ga=2.187497323.2112801765.1524655585-254314877.1524509735#/</a:t>
            </a:r>
          </a:p>
          <a:p>
            <a:r>
              <a:rPr lang="de-DE" dirty="0"/>
              <a:t>Der kann OAS 3.0</a:t>
            </a:r>
            <a:endParaRPr lang="en-DE" dirty="0"/>
          </a:p>
          <a:p>
            <a:endParaRPr lang="de-DE" dirty="0"/>
          </a:p>
          <a:p>
            <a:r>
              <a:rPr lang="de-DE" dirty="0"/>
              <a:t>links:            maischen:              </a:t>
            </a:r>
            <a:r>
              <a:rPr lang="de-DE" dirty="0" err="1"/>
              <a:t>operationId</a:t>
            </a:r>
            <a:r>
              <a:rPr lang="de-DE" dirty="0"/>
              <a:t>: </a:t>
            </a:r>
            <a:r>
              <a:rPr lang="de-DE" dirty="0" err="1"/>
              <a:t>getMaischenLog</a:t>
            </a:r>
            <a:r>
              <a:rPr lang="de-DE" dirty="0"/>
              <a:t>              </a:t>
            </a:r>
            <a:r>
              <a:rPr lang="de-DE" dirty="0" err="1"/>
              <a:t>parameters</a:t>
            </a:r>
            <a:r>
              <a:rPr lang="de-DE" dirty="0"/>
              <a:t>:                </a:t>
            </a:r>
            <a:r>
              <a:rPr lang="de-DE" dirty="0" err="1"/>
              <a:t>id</a:t>
            </a:r>
            <a:r>
              <a:rPr lang="de-DE" dirty="0"/>
              <a:t>: $request.path.id</a:t>
            </a:r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7F901-B792-4AB1-8085-69E14D359D8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4700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916D-3DB3-481F-B1E9-A15282EE5A6F}" type="datetimeFigureOut">
              <a:rPr lang="de-DE" smtClean="0"/>
              <a:t>25.04.2018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3D8B-B7E1-4147-9DA2-6B236FB94E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7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916D-3DB3-481F-B1E9-A15282EE5A6F}" type="datetimeFigureOut">
              <a:rPr lang="de-DE" smtClean="0"/>
              <a:t>25.04.2018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3D8B-B7E1-4147-9DA2-6B236FB94E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243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916D-3DB3-481F-B1E9-A15282EE5A6F}" type="datetimeFigureOut">
              <a:rPr lang="de-DE" smtClean="0"/>
              <a:t>25.04.2018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3D8B-B7E1-4147-9DA2-6B236FB94E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903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916D-3DB3-481F-B1E9-A15282EE5A6F}" type="datetimeFigureOut">
              <a:rPr lang="de-DE" smtClean="0"/>
              <a:t>25.04.2018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3D8B-B7E1-4147-9DA2-6B236FB94E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6345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916D-3DB3-481F-B1E9-A15282EE5A6F}" type="datetimeFigureOut">
              <a:rPr lang="de-DE" smtClean="0"/>
              <a:t>25.04.2018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3D8B-B7E1-4147-9DA2-6B236FB94E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39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916D-3DB3-481F-B1E9-A15282EE5A6F}" type="datetimeFigureOut">
              <a:rPr lang="de-DE" smtClean="0"/>
              <a:t>25.04.2018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3D8B-B7E1-4147-9DA2-6B236FB94E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625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916D-3DB3-481F-B1E9-A15282EE5A6F}" type="datetimeFigureOut">
              <a:rPr lang="de-DE" smtClean="0"/>
              <a:t>25.04.2018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3D8B-B7E1-4147-9DA2-6B236FB94E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570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916D-3DB3-481F-B1E9-A15282EE5A6F}" type="datetimeFigureOut">
              <a:rPr lang="de-DE" smtClean="0"/>
              <a:t>25.04.2018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3D8B-B7E1-4147-9DA2-6B236FB94E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0496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916D-3DB3-481F-B1E9-A15282EE5A6F}" type="datetimeFigureOut">
              <a:rPr lang="de-DE" smtClean="0"/>
              <a:t>25.04.2018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3D8B-B7E1-4147-9DA2-6B236FB94E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2177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916D-3DB3-481F-B1E9-A15282EE5A6F}" type="datetimeFigureOut">
              <a:rPr lang="de-DE" smtClean="0"/>
              <a:t>25.04.2018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3D8B-B7E1-4147-9DA2-6B236FB94E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667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916D-3DB3-481F-B1E9-A15282EE5A6F}" type="datetimeFigureOut">
              <a:rPr lang="de-DE" smtClean="0"/>
              <a:t>25.04.2018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3D8B-B7E1-4147-9DA2-6B236FB94E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7911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C916D-3DB3-481F-B1E9-A15282EE5A6F}" type="datetimeFigureOut">
              <a:rPr lang="de-DE" smtClean="0"/>
              <a:t>25.04.2018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E3D8B-B7E1-4147-9DA2-6B236FB94E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885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51" y="0"/>
            <a:ext cx="9752699" cy="6858000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361507" y="1414130"/>
            <a:ext cx="1137684" cy="544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 flipV="1">
            <a:off x="513906" y="-1"/>
            <a:ext cx="9714615" cy="244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 flipH="1" flipV="1">
            <a:off x="10827489" y="152398"/>
            <a:ext cx="553345" cy="6705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610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97" y="232173"/>
            <a:ext cx="8431763" cy="123401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456" y="1466187"/>
            <a:ext cx="5185645" cy="541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2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AE9D7FF-DC72-434C-B2C6-DBD3115E2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91" y="0"/>
            <a:ext cx="9596818" cy="6858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4585242-8E20-4E4B-AC84-D5EE5615F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08" y="4509233"/>
            <a:ext cx="2526797" cy="205130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626F388-1CC9-4BB3-BACE-94CACC439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663" y="4441627"/>
            <a:ext cx="3075438" cy="20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4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1807F93-28DE-4823-A8A9-7137CA753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91" y="0"/>
            <a:ext cx="9596818" cy="685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07205EA-2647-4357-88E1-B5A6875CB9E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3380" y="701691"/>
            <a:ext cx="3587503" cy="85649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15B97A-AF70-4CD1-AD13-61660A231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919" y="1941355"/>
            <a:ext cx="4538481" cy="6370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7C19DC9-2FC7-413C-BA67-4EB7A2A6A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919" y="2578388"/>
            <a:ext cx="5818644" cy="6248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36680B6-AC32-415F-AF86-89B64C492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0920" y="3166653"/>
            <a:ext cx="6558212" cy="67360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E1A8803-2387-4ECA-BF6E-250C713A0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0919" y="3833942"/>
            <a:ext cx="6558213" cy="6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4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322" y="3"/>
            <a:ext cx="4196839" cy="312575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93" y="3034166"/>
            <a:ext cx="9097347" cy="270575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485" y="3284377"/>
            <a:ext cx="4363185" cy="34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6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705" y="3775050"/>
            <a:ext cx="3391679" cy="285833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687" y="2348859"/>
            <a:ext cx="2045571" cy="196714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029" y="0"/>
            <a:ext cx="5943600" cy="178630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060" y="988822"/>
            <a:ext cx="7119257" cy="359392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6882" y="3775048"/>
            <a:ext cx="2417324" cy="15840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0412" y="4228552"/>
            <a:ext cx="2400795" cy="14847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572" y="4484019"/>
            <a:ext cx="1639368" cy="97385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2518" y="5713339"/>
            <a:ext cx="2293572" cy="113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1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99" y="148862"/>
            <a:ext cx="9617804" cy="670560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 flipH="1" flipV="1">
            <a:off x="10827489" y="152398"/>
            <a:ext cx="553345" cy="6705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 flipH="1" flipV="1">
            <a:off x="982720" y="0"/>
            <a:ext cx="553345" cy="6705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 rot="16200000" flipH="1" flipV="1">
            <a:off x="6364792" y="-3244702"/>
            <a:ext cx="152398" cy="6705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58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521374"/>
            <a:ext cx="5791200" cy="50860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966" y="0"/>
            <a:ext cx="7200900" cy="152137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967" y="1963542"/>
            <a:ext cx="3710447" cy="62050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966" y="2566518"/>
            <a:ext cx="3710447" cy="64099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821" y="3141807"/>
            <a:ext cx="1687787" cy="97476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966" y="4072574"/>
            <a:ext cx="3710447" cy="58900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0966" y="4661575"/>
            <a:ext cx="4107037" cy="76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75" y="9427"/>
            <a:ext cx="9666251" cy="68580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 flipH="1" flipV="1">
            <a:off x="10827489" y="152398"/>
            <a:ext cx="553345" cy="6705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 flipH="1" flipV="1">
            <a:off x="982720" y="0"/>
            <a:ext cx="553345" cy="6705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 rot="16200000" flipH="1" flipV="1">
            <a:off x="5922938" y="-3583775"/>
            <a:ext cx="287078" cy="7454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2389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93" y="0"/>
            <a:ext cx="9673217" cy="68580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 flipH="1" flipV="1">
            <a:off x="10827489" y="152398"/>
            <a:ext cx="553345" cy="6705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 flipH="1" flipV="1">
            <a:off x="982720" y="0"/>
            <a:ext cx="553345" cy="6705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 rot="16200000" flipH="1" flipV="1">
            <a:off x="6364792" y="-3276601"/>
            <a:ext cx="152398" cy="6705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51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93" y="0"/>
            <a:ext cx="9673217" cy="68580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 flipH="1" flipV="1">
            <a:off x="10827489" y="152398"/>
            <a:ext cx="553345" cy="6705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 flipH="1" flipV="1">
            <a:off x="982720" y="0"/>
            <a:ext cx="553345" cy="6705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 rot="16200000" flipH="1" flipV="1">
            <a:off x="6364792" y="-3276601"/>
            <a:ext cx="152398" cy="6705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F6F7136-18BD-4A33-9946-5CAF714B0051}"/>
              </a:ext>
            </a:extLst>
          </p:cNvPr>
          <p:cNvCxnSpPr/>
          <p:nvPr/>
        </p:nvCxnSpPr>
        <p:spPr>
          <a:xfrm flipV="1">
            <a:off x="7797800" y="2387600"/>
            <a:ext cx="749300" cy="71120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CFCFEB7E-4397-455C-A2C7-5A4F2EC96593}"/>
              </a:ext>
            </a:extLst>
          </p:cNvPr>
          <p:cNvSpPr/>
          <p:nvPr/>
        </p:nvSpPr>
        <p:spPr>
          <a:xfrm>
            <a:off x="8788400" y="1863319"/>
            <a:ext cx="469900" cy="499004"/>
          </a:xfrm>
          <a:custGeom>
            <a:avLst/>
            <a:gdLst>
              <a:gd name="connsiteX0" fmla="*/ 0 w 469900"/>
              <a:gd name="connsiteY0" fmla="*/ 117881 h 499004"/>
              <a:gd name="connsiteX1" fmla="*/ 114300 w 469900"/>
              <a:gd name="connsiteY1" fmla="*/ 28981 h 499004"/>
              <a:gd name="connsiteX2" fmla="*/ 190500 w 469900"/>
              <a:gd name="connsiteY2" fmla="*/ 3581 h 499004"/>
              <a:gd name="connsiteX3" fmla="*/ 292100 w 469900"/>
              <a:gd name="connsiteY3" fmla="*/ 16281 h 499004"/>
              <a:gd name="connsiteX4" fmla="*/ 254000 w 469900"/>
              <a:gd name="connsiteY4" fmla="*/ 206781 h 499004"/>
              <a:gd name="connsiteX5" fmla="*/ 215900 w 469900"/>
              <a:gd name="connsiteY5" fmla="*/ 232181 h 499004"/>
              <a:gd name="connsiteX6" fmla="*/ 177800 w 469900"/>
              <a:gd name="connsiteY6" fmla="*/ 270281 h 499004"/>
              <a:gd name="connsiteX7" fmla="*/ 469900 w 469900"/>
              <a:gd name="connsiteY7" fmla="*/ 308381 h 499004"/>
              <a:gd name="connsiteX8" fmla="*/ 457200 w 469900"/>
              <a:gd name="connsiteY8" fmla="*/ 422681 h 499004"/>
              <a:gd name="connsiteX9" fmla="*/ 444500 w 469900"/>
              <a:gd name="connsiteY9" fmla="*/ 460781 h 499004"/>
              <a:gd name="connsiteX10" fmla="*/ 368300 w 469900"/>
              <a:gd name="connsiteY10" fmla="*/ 486181 h 499004"/>
              <a:gd name="connsiteX11" fmla="*/ 114300 w 469900"/>
              <a:gd name="connsiteY11" fmla="*/ 498881 h 49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9900" h="499004">
                <a:moveTo>
                  <a:pt x="0" y="117881"/>
                </a:moveTo>
                <a:cubicBezTo>
                  <a:pt x="6712" y="112287"/>
                  <a:pt x="86181" y="41478"/>
                  <a:pt x="114300" y="28981"/>
                </a:cubicBezTo>
                <a:cubicBezTo>
                  <a:pt x="138766" y="18107"/>
                  <a:pt x="190500" y="3581"/>
                  <a:pt x="190500" y="3581"/>
                </a:cubicBezTo>
                <a:cubicBezTo>
                  <a:pt x="224367" y="7814"/>
                  <a:pt x="275919" y="-13770"/>
                  <a:pt x="292100" y="16281"/>
                </a:cubicBezTo>
                <a:cubicBezTo>
                  <a:pt x="314504" y="57888"/>
                  <a:pt x="296786" y="163995"/>
                  <a:pt x="254000" y="206781"/>
                </a:cubicBezTo>
                <a:cubicBezTo>
                  <a:pt x="243207" y="217574"/>
                  <a:pt x="227626" y="222410"/>
                  <a:pt x="215900" y="232181"/>
                </a:cubicBezTo>
                <a:cubicBezTo>
                  <a:pt x="202102" y="243679"/>
                  <a:pt x="190500" y="257581"/>
                  <a:pt x="177800" y="270281"/>
                </a:cubicBezTo>
                <a:cubicBezTo>
                  <a:pt x="322392" y="318478"/>
                  <a:pt x="227272" y="294109"/>
                  <a:pt x="469900" y="308381"/>
                </a:cubicBezTo>
                <a:cubicBezTo>
                  <a:pt x="465667" y="346481"/>
                  <a:pt x="463502" y="384868"/>
                  <a:pt x="457200" y="422681"/>
                </a:cubicBezTo>
                <a:cubicBezTo>
                  <a:pt x="454999" y="435886"/>
                  <a:pt x="455393" y="453000"/>
                  <a:pt x="444500" y="460781"/>
                </a:cubicBezTo>
                <a:cubicBezTo>
                  <a:pt x="422713" y="476343"/>
                  <a:pt x="394995" y="484128"/>
                  <a:pt x="368300" y="486181"/>
                </a:cubicBezTo>
                <a:cubicBezTo>
                  <a:pt x="173654" y="501154"/>
                  <a:pt x="258396" y="498881"/>
                  <a:pt x="114300" y="498881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5D9D8886-CF85-4E32-A92D-2C61CC930F75}"/>
              </a:ext>
            </a:extLst>
          </p:cNvPr>
          <p:cNvSpPr/>
          <p:nvPr/>
        </p:nvSpPr>
        <p:spPr>
          <a:xfrm>
            <a:off x="9105900" y="1854200"/>
            <a:ext cx="505134" cy="508000"/>
          </a:xfrm>
          <a:custGeom>
            <a:avLst/>
            <a:gdLst>
              <a:gd name="connsiteX0" fmla="*/ 0 w 505134"/>
              <a:gd name="connsiteY0" fmla="*/ 0 h 508000"/>
              <a:gd name="connsiteX1" fmla="*/ 495300 w 505134"/>
              <a:gd name="connsiteY1" fmla="*/ 25400 h 508000"/>
              <a:gd name="connsiteX2" fmla="*/ 469900 w 505134"/>
              <a:gd name="connsiteY2" fmla="*/ 114300 h 508000"/>
              <a:gd name="connsiteX3" fmla="*/ 457200 w 505134"/>
              <a:gd name="connsiteY3" fmla="*/ 165100 h 508000"/>
              <a:gd name="connsiteX4" fmla="*/ 406400 w 505134"/>
              <a:gd name="connsiteY4" fmla="*/ 292100 h 508000"/>
              <a:gd name="connsiteX5" fmla="*/ 355600 w 505134"/>
              <a:gd name="connsiteY5" fmla="*/ 406400 h 508000"/>
              <a:gd name="connsiteX6" fmla="*/ 342900 w 505134"/>
              <a:gd name="connsiteY6" fmla="*/ 469900 h 508000"/>
              <a:gd name="connsiteX7" fmla="*/ 330200 w 505134"/>
              <a:gd name="connsiteY7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134" h="508000">
                <a:moveTo>
                  <a:pt x="0" y="0"/>
                </a:moveTo>
                <a:cubicBezTo>
                  <a:pt x="165100" y="8467"/>
                  <a:pt x="334667" y="-13673"/>
                  <a:pt x="495300" y="25400"/>
                </a:cubicBezTo>
                <a:cubicBezTo>
                  <a:pt x="525246" y="32684"/>
                  <a:pt x="478009" y="84567"/>
                  <a:pt x="469900" y="114300"/>
                </a:cubicBezTo>
                <a:cubicBezTo>
                  <a:pt x="465307" y="131139"/>
                  <a:pt x="463071" y="148662"/>
                  <a:pt x="457200" y="165100"/>
                </a:cubicBezTo>
                <a:cubicBezTo>
                  <a:pt x="441865" y="208038"/>
                  <a:pt x="426790" y="251319"/>
                  <a:pt x="406400" y="292100"/>
                </a:cubicBezTo>
                <a:cubicBezTo>
                  <a:pt x="387638" y="329625"/>
                  <a:pt x="367762" y="365861"/>
                  <a:pt x="355600" y="406400"/>
                </a:cubicBezTo>
                <a:cubicBezTo>
                  <a:pt x="349397" y="427075"/>
                  <a:pt x="348135" y="448959"/>
                  <a:pt x="342900" y="469900"/>
                </a:cubicBezTo>
                <a:cubicBezTo>
                  <a:pt x="339653" y="482887"/>
                  <a:pt x="330200" y="508000"/>
                  <a:pt x="330200" y="50800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0106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657" y="2510620"/>
            <a:ext cx="2183875" cy="431701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648" y="4"/>
            <a:ext cx="5427307" cy="160364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163" y="2675773"/>
            <a:ext cx="2790472" cy="92423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888" y="3504859"/>
            <a:ext cx="2911981" cy="84389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888" y="4317310"/>
            <a:ext cx="3303037" cy="66878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5023" y="2641421"/>
            <a:ext cx="806261" cy="115500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411" y="1576613"/>
            <a:ext cx="4841199" cy="434738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4493" y="5924453"/>
            <a:ext cx="3054643" cy="933547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021" y="3890865"/>
            <a:ext cx="1574649" cy="253831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521" y="1258019"/>
            <a:ext cx="2481041" cy="2966463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80806" y="97321"/>
            <a:ext cx="2254431" cy="2321395"/>
          </a:xfrm>
          <a:prstGeom prst="rect">
            <a:avLst/>
          </a:prstGeom>
        </p:spPr>
      </p:pic>
      <p:sp>
        <p:nvSpPr>
          <p:cNvPr id="19" name="Freihandform: Form 18"/>
          <p:cNvSpPr/>
          <p:nvPr/>
        </p:nvSpPr>
        <p:spPr>
          <a:xfrm>
            <a:off x="10170370" y="3387016"/>
            <a:ext cx="797183" cy="289249"/>
          </a:xfrm>
          <a:custGeom>
            <a:avLst/>
            <a:gdLst>
              <a:gd name="connsiteX0" fmla="*/ 0 w 797183"/>
              <a:gd name="connsiteY0" fmla="*/ 289249 h 289249"/>
              <a:gd name="connsiteX1" fmla="*/ 93306 w 797183"/>
              <a:gd name="connsiteY1" fmla="*/ 251927 h 289249"/>
              <a:gd name="connsiteX2" fmla="*/ 177282 w 797183"/>
              <a:gd name="connsiteY2" fmla="*/ 223935 h 289249"/>
              <a:gd name="connsiteX3" fmla="*/ 214604 w 797183"/>
              <a:gd name="connsiteY3" fmla="*/ 205274 h 289249"/>
              <a:gd name="connsiteX4" fmla="*/ 251927 w 797183"/>
              <a:gd name="connsiteY4" fmla="*/ 195943 h 289249"/>
              <a:gd name="connsiteX5" fmla="*/ 279919 w 797183"/>
              <a:gd name="connsiteY5" fmla="*/ 177282 h 289249"/>
              <a:gd name="connsiteX6" fmla="*/ 382555 w 797183"/>
              <a:gd name="connsiteY6" fmla="*/ 149290 h 289249"/>
              <a:gd name="connsiteX7" fmla="*/ 457200 w 797183"/>
              <a:gd name="connsiteY7" fmla="*/ 121298 h 289249"/>
              <a:gd name="connsiteX8" fmla="*/ 485192 w 797183"/>
              <a:gd name="connsiteY8" fmla="*/ 111968 h 289249"/>
              <a:gd name="connsiteX9" fmla="*/ 513184 w 797183"/>
              <a:gd name="connsiteY9" fmla="*/ 93306 h 289249"/>
              <a:gd name="connsiteX10" fmla="*/ 578498 w 797183"/>
              <a:gd name="connsiteY10" fmla="*/ 74645 h 289249"/>
              <a:gd name="connsiteX11" fmla="*/ 606490 w 797183"/>
              <a:gd name="connsiteY11" fmla="*/ 55984 h 289249"/>
              <a:gd name="connsiteX12" fmla="*/ 643813 w 797183"/>
              <a:gd name="connsiteY12" fmla="*/ 46653 h 289249"/>
              <a:gd name="connsiteX13" fmla="*/ 699796 w 797183"/>
              <a:gd name="connsiteY13" fmla="*/ 27992 h 289249"/>
              <a:gd name="connsiteX14" fmla="*/ 737119 w 797183"/>
              <a:gd name="connsiteY14" fmla="*/ 18661 h 289249"/>
              <a:gd name="connsiteX15" fmla="*/ 793102 w 797183"/>
              <a:gd name="connsiteY15" fmla="*/ 0 h 289249"/>
              <a:gd name="connsiteX16" fmla="*/ 774441 w 797183"/>
              <a:gd name="connsiteY16" fmla="*/ 0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7183" h="289249">
                <a:moveTo>
                  <a:pt x="0" y="289249"/>
                </a:moveTo>
                <a:cubicBezTo>
                  <a:pt x="161102" y="208698"/>
                  <a:pt x="-21816" y="295096"/>
                  <a:pt x="93306" y="251927"/>
                </a:cubicBezTo>
                <a:cubicBezTo>
                  <a:pt x="181609" y="218814"/>
                  <a:pt x="75037" y="244385"/>
                  <a:pt x="177282" y="223935"/>
                </a:cubicBezTo>
                <a:cubicBezTo>
                  <a:pt x="189723" y="217715"/>
                  <a:pt x="201581" y="210158"/>
                  <a:pt x="214604" y="205274"/>
                </a:cubicBezTo>
                <a:cubicBezTo>
                  <a:pt x="226611" y="200771"/>
                  <a:pt x="240140" y="200995"/>
                  <a:pt x="251927" y="195943"/>
                </a:cubicBezTo>
                <a:cubicBezTo>
                  <a:pt x="262234" y="191526"/>
                  <a:pt x="269672" y="181836"/>
                  <a:pt x="279919" y="177282"/>
                </a:cubicBezTo>
                <a:cubicBezTo>
                  <a:pt x="331391" y="154405"/>
                  <a:pt x="332380" y="161834"/>
                  <a:pt x="382555" y="149290"/>
                </a:cubicBezTo>
                <a:cubicBezTo>
                  <a:pt x="403731" y="143996"/>
                  <a:pt x="440080" y="127718"/>
                  <a:pt x="457200" y="121298"/>
                </a:cubicBezTo>
                <a:cubicBezTo>
                  <a:pt x="466409" y="117845"/>
                  <a:pt x="475861" y="115078"/>
                  <a:pt x="485192" y="111968"/>
                </a:cubicBezTo>
                <a:cubicBezTo>
                  <a:pt x="494523" y="105747"/>
                  <a:pt x="503154" y="98321"/>
                  <a:pt x="513184" y="93306"/>
                </a:cubicBezTo>
                <a:cubicBezTo>
                  <a:pt x="526565" y="86616"/>
                  <a:pt x="566547" y="77633"/>
                  <a:pt x="578498" y="74645"/>
                </a:cubicBezTo>
                <a:cubicBezTo>
                  <a:pt x="587829" y="68425"/>
                  <a:pt x="596183" y="60401"/>
                  <a:pt x="606490" y="55984"/>
                </a:cubicBezTo>
                <a:cubicBezTo>
                  <a:pt x="618277" y="50932"/>
                  <a:pt x="631530" y="50338"/>
                  <a:pt x="643813" y="46653"/>
                </a:cubicBezTo>
                <a:cubicBezTo>
                  <a:pt x="662654" y="41001"/>
                  <a:pt x="680713" y="32763"/>
                  <a:pt x="699796" y="27992"/>
                </a:cubicBezTo>
                <a:cubicBezTo>
                  <a:pt x="712237" y="24882"/>
                  <a:pt x="724836" y="22346"/>
                  <a:pt x="737119" y="18661"/>
                </a:cubicBezTo>
                <a:cubicBezTo>
                  <a:pt x="755960" y="13009"/>
                  <a:pt x="812772" y="0"/>
                  <a:pt x="793102" y="0"/>
                </a:cubicBezTo>
                <a:lnTo>
                  <a:pt x="774441" y="0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/>
          <p:cNvSpPr/>
          <p:nvPr/>
        </p:nvSpPr>
        <p:spPr>
          <a:xfrm>
            <a:off x="10971854" y="3462175"/>
            <a:ext cx="694367" cy="214087"/>
          </a:xfrm>
          <a:custGeom>
            <a:avLst/>
            <a:gdLst>
              <a:gd name="connsiteX0" fmla="*/ 285750 w 958850"/>
              <a:gd name="connsiteY0" fmla="*/ 50800 h 376104"/>
              <a:gd name="connsiteX1" fmla="*/ 133350 w 958850"/>
              <a:gd name="connsiteY1" fmla="*/ 57150 h 376104"/>
              <a:gd name="connsiteX2" fmla="*/ 101600 w 958850"/>
              <a:gd name="connsiteY2" fmla="*/ 69850 h 376104"/>
              <a:gd name="connsiteX3" fmla="*/ 76200 w 958850"/>
              <a:gd name="connsiteY3" fmla="*/ 76200 h 376104"/>
              <a:gd name="connsiteX4" fmla="*/ 44450 w 958850"/>
              <a:gd name="connsiteY4" fmla="*/ 95250 h 376104"/>
              <a:gd name="connsiteX5" fmla="*/ 25400 w 958850"/>
              <a:gd name="connsiteY5" fmla="*/ 107950 h 376104"/>
              <a:gd name="connsiteX6" fmla="*/ 19050 w 958850"/>
              <a:gd name="connsiteY6" fmla="*/ 127000 h 376104"/>
              <a:gd name="connsiteX7" fmla="*/ 0 w 958850"/>
              <a:gd name="connsiteY7" fmla="*/ 190500 h 376104"/>
              <a:gd name="connsiteX8" fmla="*/ 12700 w 958850"/>
              <a:gd name="connsiteY8" fmla="*/ 292100 h 376104"/>
              <a:gd name="connsiteX9" fmla="*/ 25400 w 958850"/>
              <a:gd name="connsiteY9" fmla="*/ 311150 h 376104"/>
              <a:gd name="connsiteX10" fmla="*/ 44450 w 958850"/>
              <a:gd name="connsiteY10" fmla="*/ 317500 h 376104"/>
              <a:gd name="connsiteX11" fmla="*/ 63500 w 958850"/>
              <a:gd name="connsiteY11" fmla="*/ 330200 h 376104"/>
              <a:gd name="connsiteX12" fmla="*/ 95250 w 958850"/>
              <a:gd name="connsiteY12" fmla="*/ 336550 h 376104"/>
              <a:gd name="connsiteX13" fmla="*/ 127000 w 958850"/>
              <a:gd name="connsiteY13" fmla="*/ 349250 h 376104"/>
              <a:gd name="connsiteX14" fmla="*/ 158750 w 958850"/>
              <a:gd name="connsiteY14" fmla="*/ 355600 h 376104"/>
              <a:gd name="connsiteX15" fmla="*/ 196850 w 958850"/>
              <a:gd name="connsiteY15" fmla="*/ 368300 h 376104"/>
              <a:gd name="connsiteX16" fmla="*/ 215900 w 958850"/>
              <a:gd name="connsiteY16" fmla="*/ 374650 h 376104"/>
              <a:gd name="connsiteX17" fmla="*/ 323850 w 958850"/>
              <a:gd name="connsiteY17" fmla="*/ 349250 h 376104"/>
              <a:gd name="connsiteX18" fmla="*/ 330200 w 958850"/>
              <a:gd name="connsiteY18" fmla="*/ 311150 h 376104"/>
              <a:gd name="connsiteX19" fmla="*/ 323850 w 958850"/>
              <a:gd name="connsiteY19" fmla="*/ 247650 h 376104"/>
              <a:gd name="connsiteX20" fmla="*/ 311150 w 958850"/>
              <a:gd name="connsiteY20" fmla="*/ 184150 h 376104"/>
              <a:gd name="connsiteX21" fmla="*/ 317500 w 958850"/>
              <a:gd name="connsiteY21" fmla="*/ 95250 h 376104"/>
              <a:gd name="connsiteX22" fmla="*/ 330200 w 958850"/>
              <a:gd name="connsiteY22" fmla="*/ 133350 h 376104"/>
              <a:gd name="connsiteX23" fmla="*/ 355600 w 958850"/>
              <a:gd name="connsiteY23" fmla="*/ 177800 h 376104"/>
              <a:gd name="connsiteX24" fmla="*/ 361950 w 958850"/>
              <a:gd name="connsiteY24" fmla="*/ 203200 h 376104"/>
              <a:gd name="connsiteX25" fmla="*/ 374650 w 958850"/>
              <a:gd name="connsiteY25" fmla="*/ 222250 h 376104"/>
              <a:gd name="connsiteX26" fmla="*/ 381000 w 958850"/>
              <a:gd name="connsiteY26" fmla="*/ 241300 h 376104"/>
              <a:gd name="connsiteX27" fmla="*/ 400050 w 958850"/>
              <a:gd name="connsiteY27" fmla="*/ 260350 h 376104"/>
              <a:gd name="connsiteX28" fmla="*/ 412750 w 958850"/>
              <a:gd name="connsiteY28" fmla="*/ 279400 h 376104"/>
              <a:gd name="connsiteX29" fmla="*/ 469900 w 958850"/>
              <a:gd name="connsiteY29" fmla="*/ 330200 h 376104"/>
              <a:gd name="connsiteX30" fmla="*/ 508000 w 958850"/>
              <a:gd name="connsiteY30" fmla="*/ 323850 h 376104"/>
              <a:gd name="connsiteX31" fmla="*/ 533400 w 958850"/>
              <a:gd name="connsiteY31" fmla="*/ 279400 h 376104"/>
              <a:gd name="connsiteX32" fmla="*/ 552450 w 958850"/>
              <a:gd name="connsiteY32" fmla="*/ 222250 h 376104"/>
              <a:gd name="connsiteX33" fmla="*/ 565150 w 958850"/>
              <a:gd name="connsiteY33" fmla="*/ 177800 h 376104"/>
              <a:gd name="connsiteX34" fmla="*/ 571500 w 958850"/>
              <a:gd name="connsiteY34" fmla="*/ 158750 h 376104"/>
              <a:gd name="connsiteX35" fmla="*/ 590550 w 958850"/>
              <a:gd name="connsiteY35" fmla="*/ 209550 h 376104"/>
              <a:gd name="connsiteX36" fmla="*/ 603250 w 958850"/>
              <a:gd name="connsiteY36" fmla="*/ 234950 h 376104"/>
              <a:gd name="connsiteX37" fmla="*/ 615950 w 958850"/>
              <a:gd name="connsiteY37" fmla="*/ 273050 h 376104"/>
              <a:gd name="connsiteX38" fmla="*/ 622300 w 958850"/>
              <a:gd name="connsiteY38" fmla="*/ 292100 h 376104"/>
              <a:gd name="connsiteX39" fmla="*/ 603250 w 958850"/>
              <a:gd name="connsiteY39" fmla="*/ 228600 h 376104"/>
              <a:gd name="connsiteX40" fmla="*/ 596900 w 958850"/>
              <a:gd name="connsiteY40" fmla="*/ 209550 h 376104"/>
              <a:gd name="connsiteX41" fmla="*/ 584200 w 958850"/>
              <a:gd name="connsiteY41" fmla="*/ 158750 h 376104"/>
              <a:gd name="connsiteX42" fmla="*/ 571500 w 958850"/>
              <a:gd name="connsiteY42" fmla="*/ 133350 h 376104"/>
              <a:gd name="connsiteX43" fmla="*/ 558800 w 958850"/>
              <a:gd name="connsiteY43" fmla="*/ 95250 h 376104"/>
              <a:gd name="connsiteX44" fmla="*/ 577850 w 958850"/>
              <a:gd name="connsiteY44" fmla="*/ 114300 h 376104"/>
              <a:gd name="connsiteX45" fmla="*/ 603250 w 958850"/>
              <a:gd name="connsiteY45" fmla="*/ 152400 h 376104"/>
              <a:gd name="connsiteX46" fmla="*/ 654050 w 958850"/>
              <a:gd name="connsiteY46" fmla="*/ 184150 h 376104"/>
              <a:gd name="connsiteX47" fmla="*/ 692150 w 958850"/>
              <a:gd name="connsiteY47" fmla="*/ 196850 h 376104"/>
              <a:gd name="connsiteX48" fmla="*/ 711200 w 958850"/>
              <a:gd name="connsiteY48" fmla="*/ 203200 h 376104"/>
              <a:gd name="connsiteX49" fmla="*/ 812800 w 958850"/>
              <a:gd name="connsiteY49" fmla="*/ 196850 h 376104"/>
              <a:gd name="connsiteX50" fmla="*/ 844550 w 958850"/>
              <a:gd name="connsiteY50" fmla="*/ 190500 h 376104"/>
              <a:gd name="connsiteX51" fmla="*/ 863600 w 958850"/>
              <a:gd name="connsiteY51" fmla="*/ 177800 h 376104"/>
              <a:gd name="connsiteX52" fmla="*/ 882650 w 958850"/>
              <a:gd name="connsiteY52" fmla="*/ 171450 h 376104"/>
              <a:gd name="connsiteX53" fmla="*/ 901700 w 958850"/>
              <a:gd name="connsiteY53" fmla="*/ 146050 h 376104"/>
              <a:gd name="connsiteX54" fmla="*/ 908050 w 958850"/>
              <a:gd name="connsiteY54" fmla="*/ 127000 h 376104"/>
              <a:gd name="connsiteX55" fmla="*/ 920750 w 958850"/>
              <a:gd name="connsiteY55" fmla="*/ 107950 h 376104"/>
              <a:gd name="connsiteX56" fmla="*/ 927100 w 958850"/>
              <a:gd name="connsiteY56" fmla="*/ 82550 h 376104"/>
              <a:gd name="connsiteX57" fmla="*/ 939800 w 958850"/>
              <a:gd name="connsiteY57" fmla="*/ 44450 h 376104"/>
              <a:gd name="connsiteX58" fmla="*/ 908050 w 958850"/>
              <a:gd name="connsiteY58" fmla="*/ 12700 h 376104"/>
              <a:gd name="connsiteX59" fmla="*/ 869950 w 958850"/>
              <a:gd name="connsiteY59" fmla="*/ 0 h 376104"/>
              <a:gd name="connsiteX60" fmla="*/ 838200 w 958850"/>
              <a:gd name="connsiteY60" fmla="*/ 31750 h 376104"/>
              <a:gd name="connsiteX61" fmla="*/ 812800 w 958850"/>
              <a:gd name="connsiteY61" fmla="*/ 69850 h 376104"/>
              <a:gd name="connsiteX62" fmla="*/ 787400 w 958850"/>
              <a:gd name="connsiteY62" fmla="*/ 127000 h 376104"/>
              <a:gd name="connsiteX63" fmla="*/ 800100 w 958850"/>
              <a:gd name="connsiteY63" fmla="*/ 241300 h 376104"/>
              <a:gd name="connsiteX64" fmla="*/ 812800 w 958850"/>
              <a:gd name="connsiteY64" fmla="*/ 260350 h 376104"/>
              <a:gd name="connsiteX65" fmla="*/ 819150 w 958850"/>
              <a:gd name="connsiteY65" fmla="*/ 285750 h 376104"/>
              <a:gd name="connsiteX66" fmla="*/ 882650 w 958850"/>
              <a:gd name="connsiteY66" fmla="*/ 349250 h 376104"/>
              <a:gd name="connsiteX67" fmla="*/ 958850 w 958850"/>
              <a:gd name="connsiteY67" fmla="*/ 349250 h 37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958850" h="376104">
                <a:moveTo>
                  <a:pt x="285750" y="50800"/>
                </a:moveTo>
                <a:cubicBezTo>
                  <a:pt x="234950" y="52917"/>
                  <a:pt x="183924" y="51918"/>
                  <a:pt x="133350" y="57150"/>
                </a:cubicBezTo>
                <a:cubicBezTo>
                  <a:pt x="122012" y="58323"/>
                  <a:pt x="112414" y="66245"/>
                  <a:pt x="101600" y="69850"/>
                </a:cubicBezTo>
                <a:cubicBezTo>
                  <a:pt x="93321" y="72610"/>
                  <a:pt x="84667" y="74083"/>
                  <a:pt x="76200" y="76200"/>
                </a:cubicBezTo>
                <a:cubicBezTo>
                  <a:pt x="65617" y="82550"/>
                  <a:pt x="54916" y="88709"/>
                  <a:pt x="44450" y="95250"/>
                </a:cubicBezTo>
                <a:cubicBezTo>
                  <a:pt x="37978" y="99295"/>
                  <a:pt x="30168" y="101991"/>
                  <a:pt x="25400" y="107950"/>
                </a:cubicBezTo>
                <a:cubicBezTo>
                  <a:pt x="21219" y="113177"/>
                  <a:pt x="21400" y="120733"/>
                  <a:pt x="19050" y="127000"/>
                </a:cubicBezTo>
                <a:cubicBezTo>
                  <a:pt x="1148" y="174738"/>
                  <a:pt x="9715" y="141923"/>
                  <a:pt x="0" y="190500"/>
                </a:cubicBezTo>
                <a:cubicBezTo>
                  <a:pt x="765" y="199675"/>
                  <a:pt x="2329" y="267901"/>
                  <a:pt x="12700" y="292100"/>
                </a:cubicBezTo>
                <a:cubicBezTo>
                  <a:pt x="15706" y="299115"/>
                  <a:pt x="19441" y="306382"/>
                  <a:pt x="25400" y="311150"/>
                </a:cubicBezTo>
                <a:cubicBezTo>
                  <a:pt x="30627" y="315331"/>
                  <a:pt x="38463" y="314507"/>
                  <a:pt x="44450" y="317500"/>
                </a:cubicBezTo>
                <a:cubicBezTo>
                  <a:pt x="51276" y="320913"/>
                  <a:pt x="56354" y="327520"/>
                  <a:pt x="63500" y="330200"/>
                </a:cubicBezTo>
                <a:cubicBezTo>
                  <a:pt x="73606" y="333990"/>
                  <a:pt x="84912" y="333449"/>
                  <a:pt x="95250" y="336550"/>
                </a:cubicBezTo>
                <a:cubicBezTo>
                  <a:pt x="106168" y="339825"/>
                  <a:pt x="116082" y="345975"/>
                  <a:pt x="127000" y="349250"/>
                </a:cubicBezTo>
                <a:cubicBezTo>
                  <a:pt x="137338" y="352351"/>
                  <a:pt x="148337" y="352760"/>
                  <a:pt x="158750" y="355600"/>
                </a:cubicBezTo>
                <a:cubicBezTo>
                  <a:pt x="171665" y="359122"/>
                  <a:pt x="184150" y="364067"/>
                  <a:pt x="196850" y="368300"/>
                </a:cubicBezTo>
                <a:lnTo>
                  <a:pt x="215900" y="374650"/>
                </a:lnTo>
                <a:cubicBezTo>
                  <a:pt x="237722" y="373091"/>
                  <a:pt x="306776" y="387666"/>
                  <a:pt x="323850" y="349250"/>
                </a:cubicBezTo>
                <a:cubicBezTo>
                  <a:pt x="329079" y="337485"/>
                  <a:pt x="328083" y="323850"/>
                  <a:pt x="330200" y="311150"/>
                </a:cubicBezTo>
                <a:cubicBezTo>
                  <a:pt x="328083" y="289983"/>
                  <a:pt x="326488" y="268758"/>
                  <a:pt x="323850" y="247650"/>
                </a:cubicBezTo>
                <a:cubicBezTo>
                  <a:pt x="319958" y="216511"/>
                  <a:pt x="317984" y="211487"/>
                  <a:pt x="311150" y="184150"/>
                </a:cubicBezTo>
                <a:cubicBezTo>
                  <a:pt x="313267" y="154517"/>
                  <a:pt x="307069" y="123067"/>
                  <a:pt x="317500" y="95250"/>
                </a:cubicBezTo>
                <a:cubicBezTo>
                  <a:pt x="322200" y="82715"/>
                  <a:pt x="322774" y="122211"/>
                  <a:pt x="330200" y="133350"/>
                </a:cubicBezTo>
                <a:cubicBezTo>
                  <a:pt x="340728" y="149141"/>
                  <a:pt x="348694" y="159385"/>
                  <a:pt x="355600" y="177800"/>
                </a:cubicBezTo>
                <a:cubicBezTo>
                  <a:pt x="358664" y="185972"/>
                  <a:pt x="358512" y="195178"/>
                  <a:pt x="361950" y="203200"/>
                </a:cubicBezTo>
                <a:cubicBezTo>
                  <a:pt x="364956" y="210215"/>
                  <a:pt x="371237" y="215424"/>
                  <a:pt x="374650" y="222250"/>
                </a:cubicBezTo>
                <a:cubicBezTo>
                  <a:pt x="377643" y="228237"/>
                  <a:pt x="377287" y="235731"/>
                  <a:pt x="381000" y="241300"/>
                </a:cubicBezTo>
                <a:cubicBezTo>
                  <a:pt x="385981" y="248772"/>
                  <a:pt x="394301" y="253451"/>
                  <a:pt x="400050" y="260350"/>
                </a:cubicBezTo>
                <a:cubicBezTo>
                  <a:pt x="404936" y="266213"/>
                  <a:pt x="407680" y="273696"/>
                  <a:pt x="412750" y="279400"/>
                </a:cubicBezTo>
                <a:cubicBezTo>
                  <a:pt x="444384" y="314988"/>
                  <a:pt x="440947" y="310898"/>
                  <a:pt x="469900" y="330200"/>
                </a:cubicBezTo>
                <a:cubicBezTo>
                  <a:pt x="482600" y="328083"/>
                  <a:pt x="496484" y="329608"/>
                  <a:pt x="508000" y="323850"/>
                </a:cubicBezTo>
                <a:cubicBezTo>
                  <a:pt x="513984" y="320858"/>
                  <a:pt x="532130" y="281939"/>
                  <a:pt x="533400" y="279400"/>
                </a:cubicBezTo>
                <a:cubicBezTo>
                  <a:pt x="544104" y="225878"/>
                  <a:pt x="532732" y="268258"/>
                  <a:pt x="552450" y="222250"/>
                </a:cubicBezTo>
                <a:cubicBezTo>
                  <a:pt x="558975" y="207025"/>
                  <a:pt x="560547" y="193912"/>
                  <a:pt x="565150" y="177800"/>
                </a:cubicBezTo>
                <a:cubicBezTo>
                  <a:pt x="566989" y="171364"/>
                  <a:pt x="569383" y="165100"/>
                  <a:pt x="571500" y="158750"/>
                </a:cubicBezTo>
                <a:cubicBezTo>
                  <a:pt x="606858" y="229467"/>
                  <a:pt x="564612" y="140383"/>
                  <a:pt x="590550" y="209550"/>
                </a:cubicBezTo>
                <a:cubicBezTo>
                  <a:pt x="593874" y="218413"/>
                  <a:pt x="599734" y="226161"/>
                  <a:pt x="603250" y="234950"/>
                </a:cubicBezTo>
                <a:cubicBezTo>
                  <a:pt x="608222" y="247379"/>
                  <a:pt x="611717" y="260350"/>
                  <a:pt x="615950" y="273050"/>
                </a:cubicBezTo>
                <a:cubicBezTo>
                  <a:pt x="618067" y="279400"/>
                  <a:pt x="624786" y="298315"/>
                  <a:pt x="622300" y="292100"/>
                </a:cubicBezTo>
                <a:cubicBezTo>
                  <a:pt x="599547" y="235217"/>
                  <a:pt x="617559" y="285836"/>
                  <a:pt x="603250" y="228600"/>
                </a:cubicBezTo>
                <a:cubicBezTo>
                  <a:pt x="601627" y="222106"/>
                  <a:pt x="598523" y="216044"/>
                  <a:pt x="596900" y="209550"/>
                </a:cubicBezTo>
                <a:cubicBezTo>
                  <a:pt x="590937" y="185697"/>
                  <a:pt x="592909" y="179071"/>
                  <a:pt x="584200" y="158750"/>
                </a:cubicBezTo>
                <a:cubicBezTo>
                  <a:pt x="580471" y="150049"/>
                  <a:pt x="575016" y="142139"/>
                  <a:pt x="571500" y="133350"/>
                </a:cubicBezTo>
                <a:cubicBezTo>
                  <a:pt x="566528" y="120921"/>
                  <a:pt x="549334" y="85784"/>
                  <a:pt x="558800" y="95250"/>
                </a:cubicBezTo>
                <a:cubicBezTo>
                  <a:pt x="565150" y="101600"/>
                  <a:pt x="572337" y="107211"/>
                  <a:pt x="577850" y="114300"/>
                </a:cubicBezTo>
                <a:cubicBezTo>
                  <a:pt x="587221" y="126348"/>
                  <a:pt x="591039" y="143242"/>
                  <a:pt x="603250" y="152400"/>
                </a:cubicBezTo>
                <a:cubicBezTo>
                  <a:pt x="625085" y="168776"/>
                  <a:pt x="629146" y="174188"/>
                  <a:pt x="654050" y="184150"/>
                </a:cubicBezTo>
                <a:cubicBezTo>
                  <a:pt x="666479" y="189122"/>
                  <a:pt x="679450" y="192617"/>
                  <a:pt x="692150" y="196850"/>
                </a:cubicBezTo>
                <a:lnTo>
                  <a:pt x="711200" y="203200"/>
                </a:lnTo>
                <a:cubicBezTo>
                  <a:pt x="745067" y="201083"/>
                  <a:pt x="779020" y="200067"/>
                  <a:pt x="812800" y="196850"/>
                </a:cubicBezTo>
                <a:cubicBezTo>
                  <a:pt x="823544" y="195827"/>
                  <a:pt x="834444" y="194290"/>
                  <a:pt x="844550" y="190500"/>
                </a:cubicBezTo>
                <a:cubicBezTo>
                  <a:pt x="851696" y="187820"/>
                  <a:pt x="856774" y="181213"/>
                  <a:pt x="863600" y="177800"/>
                </a:cubicBezTo>
                <a:cubicBezTo>
                  <a:pt x="869587" y="174807"/>
                  <a:pt x="876300" y="173567"/>
                  <a:pt x="882650" y="171450"/>
                </a:cubicBezTo>
                <a:cubicBezTo>
                  <a:pt x="889000" y="162983"/>
                  <a:pt x="896449" y="155239"/>
                  <a:pt x="901700" y="146050"/>
                </a:cubicBezTo>
                <a:cubicBezTo>
                  <a:pt x="905021" y="140238"/>
                  <a:pt x="905057" y="132987"/>
                  <a:pt x="908050" y="127000"/>
                </a:cubicBezTo>
                <a:cubicBezTo>
                  <a:pt x="911463" y="120174"/>
                  <a:pt x="916517" y="114300"/>
                  <a:pt x="920750" y="107950"/>
                </a:cubicBezTo>
                <a:cubicBezTo>
                  <a:pt x="922867" y="99483"/>
                  <a:pt x="924592" y="90909"/>
                  <a:pt x="927100" y="82550"/>
                </a:cubicBezTo>
                <a:cubicBezTo>
                  <a:pt x="930947" y="69728"/>
                  <a:pt x="939800" y="44450"/>
                  <a:pt x="939800" y="44450"/>
                </a:cubicBezTo>
                <a:cubicBezTo>
                  <a:pt x="931310" y="18981"/>
                  <a:pt x="938230" y="24772"/>
                  <a:pt x="908050" y="12700"/>
                </a:cubicBezTo>
                <a:cubicBezTo>
                  <a:pt x="895621" y="7728"/>
                  <a:pt x="869950" y="0"/>
                  <a:pt x="869950" y="0"/>
                </a:cubicBezTo>
                <a:cubicBezTo>
                  <a:pt x="839146" y="10268"/>
                  <a:pt x="857817" y="-945"/>
                  <a:pt x="838200" y="31750"/>
                </a:cubicBezTo>
                <a:cubicBezTo>
                  <a:pt x="830347" y="44838"/>
                  <a:pt x="817627" y="55370"/>
                  <a:pt x="812800" y="69850"/>
                </a:cubicBezTo>
                <a:cubicBezTo>
                  <a:pt x="797687" y="115190"/>
                  <a:pt x="807526" y="96811"/>
                  <a:pt x="787400" y="127000"/>
                </a:cubicBezTo>
                <a:cubicBezTo>
                  <a:pt x="787780" y="132315"/>
                  <a:pt x="788481" y="214189"/>
                  <a:pt x="800100" y="241300"/>
                </a:cubicBezTo>
                <a:cubicBezTo>
                  <a:pt x="803106" y="248315"/>
                  <a:pt x="808567" y="254000"/>
                  <a:pt x="812800" y="260350"/>
                </a:cubicBezTo>
                <a:cubicBezTo>
                  <a:pt x="814917" y="268817"/>
                  <a:pt x="815247" y="277944"/>
                  <a:pt x="819150" y="285750"/>
                </a:cubicBezTo>
                <a:cubicBezTo>
                  <a:pt x="827617" y="302683"/>
                  <a:pt x="857250" y="349250"/>
                  <a:pt x="882650" y="349250"/>
                </a:cubicBezTo>
                <a:lnTo>
                  <a:pt x="958850" y="349250"/>
                </a:ln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: Form 25"/>
          <p:cNvSpPr/>
          <p:nvPr/>
        </p:nvSpPr>
        <p:spPr>
          <a:xfrm>
            <a:off x="10440741" y="3896829"/>
            <a:ext cx="797183" cy="289249"/>
          </a:xfrm>
          <a:custGeom>
            <a:avLst/>
            <a:gdLst>
              <a:gd name="connsiteX0" fmla="*/ 0 w 797183"/>
              <a:gd name="connsiteY0" fmla="*/ 289249 h 289249"/>
              <a:gd name="connsiteX1" fmla="*/ 93306 w 797183"/>
              <a:gd name="connsiteY1" fmla="*/ 251927 h 289249"/>
              <a:gd name="connsiteX2" fmla="*/ 177282 w 797183"/>
              <a:gd name="connsiteY2" fmla="*/ 223935 h 289249"/>
              <a:gd name="connsiteX3" fmla="*/ 214604 w 797183"/>
              <a:gd name="connsiteY3" fmla="*/ 205274 h 289249"/>
              <a:gd name="connsiteX4" fmla="*/ 251927 w 797183"/>
              <a:gd name="connsiteY4" fmla="*/ 195943 h 289249"/>
              <a:gd name="connsiteX5" fmla="*/ 279919 w 797183"/>
              <a:gd name="connsiteY5" fmla="*/ 177282 h 289249"/>
              <a:gd name="connsiteX6" fmla="*/ 382555 w 797183"/>
              <a:gd name="connsiteY6" fmla="*/ 149290 h 289249"/>
              <a:gd name="connsiteX7" fmla="*/ 457200 w 797183"/>
              <a:gd name="connsiteY7" fmla="*/ 121298 h 289249"/>
              <a:gd name="connsiteX8" fmla="*/ 485192 w 797183"/>
              <a:gd name="connsiteY8" fmla="*/ 111968 h 289249"/>
              <a:gd name="connsiteX9" fmla="*/ 513184 w 797183"/>
              <a:gd name="connsiteY9" fmla="*/ 93306 h 289249"/>
              <a:gd name="connsiteX10" fmla="*/ 578498 w 797183"/>
              <a:gd name="connsiteY10" fmla="*/ 74645 h 289249"/>
              <a:gd name="connsiteX11" fmla="*/ 606490 w 797183"/>
              <a:gd name="connsiteY11" fmla="*/ 55984 h 289249"/>
              <a:gd name="connsiteX12" fmla="*/ 643813 w 797183"/>
              <a:gd name="connsiteY12" fmla="*/ 46653 h 289249"/>
              <a:gd name="connsiteX13" fmla="*/ 699796 w 797183"/>
              <a:gd name="connsiteY13" fmla="*/ 27992 h 289249"/>
              <a:gd name="connsiteX14" fmla="*/ 737119 w 797183"/>
              <a:gd name="connsiteY14" fmla="*/ 18661 h 289249"/>
              <a:gd name="connsiteX15" fmla="*/ 793102 w 797183"/>
              <a:gd name="connsiteY15" fmla="*/ 0 h 289249"/>
              <a:gd name="connsiteX16" fmla="*/ 774441 w 797183"/>
              <a:gd name="connsiteY16" fmla="*/ 0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7183" h="289249">
                <a:moveTo>
                  <a:pt x="0" y="289249"/>
                </a:moveTo>
                <a:cubicBezTo>
                  <a:pt x="161102" y="208698"/>
                  <a:pt x="-21816" y="295096"/>
                  <a:pt x="93306" y="251927"/>
                </a:cubicBezTo>
                <a:cubicBezTo>
                  <a:pt x="181609" y="218814"/>
                  <a:pt x="75037" y="244385"/>
                  <a:pt x="177282" y="223935"/>
                </a:cubicBezTo>
                <a:cubicBezTo>
                  <a:pt x="189723" y="217715"/>
                  <a:pt x="201581" y="210158"/>
                  <a:pt x="214604" y="205274"/>
                </a:cubicBezTo>
                <a:cubicBezTo>
                  <a:pt x="226611" y="200771"/>
                  <a:pt x="240140" y="200995"/>
                  <a:pt x="251927" y="195943"/>
                </a:cubicBezTo>
                <a:cubicBezTo>
                  <a:pt x="262234" y="191526"/>
                  <a:pt x="269672" y="181836"/>
                  <a:pt x="279919" y="177282"/>
                </a:cubicBezTo>
                <a:cubicBezTo>
                  <a:pt x="331391" y="154405"/>
                  <a:pt x="332380" y="161834"/>
                  <a:pt x="382555" y="149290"/>
                </a:cubicBezTo>
                <a:cubicBezTo>
                  <a:pt x="403731" y="143996"/>
                  <a:pt x="440080" y="127718"/>
                  <a:pt x="457200" y="121298"/>
                </a:cubicBezTo>
                <a:cubicBezTo>
                  <a:pt x="466409" y="117845"/>
                  <a:pt x="475861" y="115078"/>
                  <a:pt x="485192" y="111968"/>
                </a:cubicBezTo>
                <a:cubicBezTo>
                  <a:pt x="494523" y="105747"/>
                  <a:pt x="503154" y="98321"/>
                  <a:pt x="513184" y="93306"/>
                </a:cubicBezTo>
                <a:cubicBezTo>
                  <a:pt x="526565" y="86616"/>
                  <a:pt x="566547" y="77633"/>
                  <a:pt x="578498" y="74645"/>
                </a:cubicBezTo>
                <a:cubicBezTo>
                  <a:pt x="587829" y="68425"/>
                  <a:pt x="596183" y="60401"/>
                  <a:pt x="606490" y="55984"/>
                </a:cubicBezTo>
                <a:cubicBezTo>
                  <a:pt x="618277" y="50932"/>
                  <a:pt x="631530" y="50338"/>
                  <a:pt x="643813" y="46653"/>
                </a:cubicBezTo>
                <a:cubicBezTo>
                  <a:pt x="662654" y="41001"/>
                  <a:pt x="680713" y="32763"/>
                  <a:pt x="699796" y="27992"/>
                </a:cubicBezTo>
                <a:cubicBezTo>
                  <a:pt x="712237" y="24882"/>
                  <a:pt x="724836" y="22346"/>
                  <a:pt x="737119" y="18661"/>
                </a:cubicBezTo>
                <a:cubicBezTo>
                  <a:pt x="755960" y="13009"/>
                  <a:pt x="812772" y="0"/>
                  <a:pt x="793102" y="0"/>
                </a:cubicBezTo>
                <a:lnTo>
                  <a:pt x="774441" y="0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645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30" y="0"/>
            <a:ext cx="9375943" cy="685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988" y="2980691"/>
            <a:ext cx="3727117" cy="89661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557" y="3429000"/>
            <a:ext cx="977819" cy="235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8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453" y="1929557"/>
            <a:ext cx="4069063" cy="462314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380" y="139838"/>
            <a:ext cx="7744408" cy="154706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12331" y="4006329"/>
            <a:ext cx="4895461" cy="23195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64" y="4014381"/>
            <a:ext cx="1574649" cy="253831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826" y="2248318"/>
            <a:ext cx="2330185" cy="216470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2984" y="3267775"/>
            <a:ext cx="2354857" cy="822519"/>
          </a:xfrm>
          <a:prstGeom prst="rect">
            <a:avLst/>
          </a:prstGeom>
        </p:spPr>
      </p:pic>
      <p:grpSp>
        <p:nvGrpSpPr>
          <p:cNvPr id="12" name="Gruppieren 11"/>
          <p:cNvGrpSpPr/>
          <p:nvPr/>
        </p:nvGrpSpPr>
        <p:grpSpPr>
          <a:xfrm>
            <a:off x="2294989" y="2167530"/>
            <a:ext cx="4917232" cy="1100245"/>
            <a:chOff x="2294989" y="2167527"/>
            <a:chExt cx="4917232" cy="1100245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94989" y="2167527"/>
              <a:ext cx="4917232" cy="1100245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4845668" y="2995611"/>
              <a:ext cx="89872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3" name="Grafik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806" y="97321"/>
            <a:ext cx="2254431" cy="232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6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739" y="0"/>
            <a:ext cx="2471323" cy="5188936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43" y="-470699"/>
            <a:ext cx="8820309" cy="6858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346" y="2014173"/>
            <a:ext cx="3138175" cy="321242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532" y="4811920"/>
            <a:ext cx="1971971" cy="204608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934" y="4534383"/>
            <a:ext cx="1681029" cy="212709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532" y="2791985"/>
            <a:ext cx="1999179" cy="25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0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4" y="4616407"/>
            <a:ext cx="3352831" cy="196733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6810"/>
            <a:ext cx="3882619" cy="210320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330" y="1940771"/>
            <a:ext cx="5041652" cy="319106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8703" y="2032273"/>
            <a:ext cx="2552875" cy="348768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624" y="4278518"/>
            <a:ext cx="3238379" cy="248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0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97" y="232173"/>
            <a:ext cx="8431763" cy="12340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12" y="1267909"/>
            <a:ext cx="4995827" cy="568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5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19" y="0"/>
            <a:ext cx="9890363" cy="68580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 flipH="1" flipV="1">
            <a:off x="10827489" y="152398"/>
            <a:ext cx="553345" cy="6705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 flipH="1" flipV="1">
            <a:off x="982720" y="0"/>
            <a:ext cx="553345" cy="6705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 rot="16200000" flipH="1" flipV="1">
            <a:off x="6418131" y="-3329940"/>
            <a:ext cx="45719" cy="6705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2361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136</Words>
  <Application>Microsoft Office PowerPoint</Application>
  <PresentationFormat>Breitbild</PresentationFormat>
  <Paragraphs>17</Paragraphs>
  <Slides>18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Richling, Tobias</dc:creator>
  <cp:lastModifiedBy>Richling, Tobias</cp:lastModifiedBy>
  <cp:revision>21</cp:revision>
  <dcterms:created xsi:type="dcterms:W3CDTF">2017-04-28T13:54:57Z</dcterms:created>
  <dcterms:modified xsi:type="dcterms:W3CDTF">2018-04-25T13:41:09Z</dcterms:modified>
</cp:coreProperties>
</file>